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64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7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3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2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0712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563E3C7-D9B8-4958-B995-C349E70C33D0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FD747E5-0B6D-440C-9269-6FBF0883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Artificial Intelligence (AI)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Name of the maker: ashish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1. Introduction to AI</a:t>
            </a:r>
          </a:p>
          <a:p>
            <a:r>
              <a:t>2. Types of AI</a:t>
            </a:r>
          </a:p>
          <a:p>
            <a:r>
              <a:t>3. Applications of AI</a:t>
            </a:r>
          </a:p>
          <a:p>
            <a:r>
              <a:t>4. Challenges in AI</a:t>
            </a:r>
          </a:p>
          <a:p>
            <a:r>
              <a:t>5. Future of AI</a:t>
            </a:r>
          </a:p>
          <a:p>
            <a:r>
              <a:t>6. 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AI</a:t>
            </a:r>
          </a:p>
        </p:txBody>
      </p:sp>
      <p:pic>
        <p:nvPicPr>
          <p:cNvPr id="3" name="Picture Placeholder 2" descr="Introduction to AI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  <a:p>
            <a:r>
              <a:t>- Definition of AI</a:t>
            </a:r>
          </a:p>
          <a:p>
            <a:r>
              <a:t>- Brief history of AI</a:t>
            </a:r>
          </a:p>
          <a:p>
            <a:r>
              <a:t>- Importance and impact of AI in various industries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Types of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- Narrow AI vs. General AI</a:t>
            </a:r>
          </a:p>
          <a:p>
            <a:r>
              <a:t>- Machine Learning</a:t>
            </a:r>
          </a:p>
          <a:p>
            <a:r>
              <a:t>- Deep Learning</a:t>
            </a:r>
          </a:p>
          <a:p>
            <a:r>
              <a:t>- Natural Language Processing</a:t>
            </a:r>
          </a:p>
          <a:p>
            <a:r>
              <a:t>- Computer Vision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AI</a:t>
            </a:r>
          </a:p>
        </p:txBody>
      </p:sp>
      <p:pic>
        <p:nvPicPr>
          <p:cNvPr id="3" name="Picture Placeholder 2" descr="Applications of AI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  <a:p>
            <a:r>
              <a:t>- Healthcare</a:t>
            </a:r>
          </a:p>
          <a:p>
            <a:r>
              <a:t>- Finance</a:t>
            </a:r>
          </a:p>
          <a:p>
            <a:r>
              <a:t>- Transportation</a:t>
            </a:r>
          </a:p>
          <a:p>
            <a:r>
              <a:t>- E-commerce</a:t>
            </a:r>
          </a:p>
          <a:p>
            <a:r>
              <a:t>- Customer Service</a:t>
            </a:r>
          </a:p>
          <a:p>
            <a:r>
              <a:t>- Manufacturing</a:t>
            </a:r>
          </a:p>
          <a:p>
            <a:r>
              <a:t>- Education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Challenges in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- Ethical concerns</a:t>
            </a:r>
          </a:p>
          <a:p>
            <a:r>
              <a:t>- Data privacy and security</a:t>
            </a:r>
          </a:p>
          <a:p>
            <a:r>
              <a:t>- Bias in AI algorithms</a:t>
            </a:r>
          </a:p>
          <a:p>
            <a:r>
              <a:t>- Job displacement</a:t>
            </a:r>
          </a:p>
          <a:p>
            <a:r>
              <a:t>- Lack of transparency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of AI</a:t>
            </a:r>
          </a:p>
        </p:txBody>
      </p:sp>
      <p:pic>
        <p:nvPicPr>
          <p:cNvPr id="3" name="Picture Placeholder 2" descr="Future of AI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  <a:p>
            <a:r>
              <a:t>- Advancements in AI technology</a:t>
            </a:r>
          </a:p>
          <a:p>
            <a:r>
              <a:t>- Integration of AI with other emerging technologies (e.g., IoT, robotics)</a:t>
            </a:r>
          </a:p>
          <a:p>
            <a:r>
              <a:t>- Potential impact on society and economy</a:t>
            </a:r>
          </a:p>
          <a:p>
            <a:r>
              <a:t>- Opportunities and challenges for further development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- Recap of key points discussed</a:t>
            </a:r>
          </a:p>
          <a:p>
            <a:r>
              <a:t>- Importance of AI in various industries</a:t>
            </a:r>
          </a:p>
          <a:p>
            <a:r>
              <a:t>- Potential benefits and challenges in the future</a:t>
            </a:r>
          </a:p>
        </p:txBody>
      </p:sp>
    </p:spTree>
  </p:cSld>
  <p:clrMapOvr>
    <a:masterClrMapping/>
  </p:clrMapOvr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Rockwell</vt:lpstr>
      <vt:lpstr>Rockwell Condensed</vt:lpstr>
      <vt:lpstr>Wingdings</vt:lpstr>
      <vt:lpstr>Wood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kattel</dc:creator>
  <cp:lastModifiedBy>ashish kattel</cp:lastModifiedBy>
  <cp:revision>1</cp:revision>
  <dcterms:created xsi:type="dcterms:W3CDTF">2023-09-28T16:03:11Z</dcterms:created>
  <dcterms:modified xsi:type="dcterms:W3CDTF">2023-09-28T16:03:36Z</dcterms:modified>
</cp:coreProperties>
</file>